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</p:sldMasterIdLst>
  <p:sldIdLst>
    <p:sldId id="256" r:id="rId2"/>
  </p:sldIdLst>
  <p:sldSz cx="18719800" cy="140398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6" autoAdjust="0"/>
    <p:restoredTop sz="94660"/>
  </p:normalViewPr>
  <p:slideViewPr>
    <p:cSldViewPr snapToGrid="0">
      <p:cViewPr varScale="1">
        <p:scale>
          <a:sx n="79" d="100"/>
          <a:sy n="79" d="100"/>
        </p:scale>
        <p:origin x="155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8546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851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1871960" rtl="0" eaLnBrk="1" latinLnBrk="0" hangingPunct="1">
        <a:lnSpc>
          <a:spcPct val="90000"/>
        </a:lnSpc>
        <a:spcBef>
          <a:spcPct val="0"/>
        </a:spcBef>
        <a:buNone/>
        <a:defRPr kumimoji="1" sz="900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7990" indent="-467990" algn="l" defTabSz="1871960" rtl="0" eaLnBrk="1" latinLnBrk="0" hangingPunct="1">
        <a:lnSpc>
          <a:spcPct val="90000"/>
        </a:lnSpc>
        <a:spcBef>
          <a:spcPts val="2047"/>
        </a:spcBef>
        <a:buFont typeface="Arial" panose="020B0604020202020204" pitchFamily="34" charset="0"/>
        <a:buChar char="•"/>
        <a:defRPr kumimoji="1" sz="5732" kern="1200">
          <a:solidFill>
            <a:schemeClr val="tx1"/>
          </a:solidFill>
          <a:latin typeface="+mn-lt"/>
          <a:ea typeface="+mn-ea"/>
          <a:cs typeface="+mn-cs"/>
        </a:defRPr>
      </a:lvl1pPr>
      <a:lvl2pPr marL="1403970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4913" kern="1200">
          <a:solidFill>
            <a:schemeClr val="tx1"/>
          </a:solidFill>
          <a:latin typeface="+mn-lt"/>
          <a:ea typeface="+mn-ea"/>
          <a:cs typeface="+mn-cs"/>
        </a:defRPr>
      </a:lvl2pPr>
      <a:lvl3pPr marL="2339950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4094" kern="1200">
          <a:solidFill>
            <a:schemeClr val="tx1"/>
          </a:solidFill>
          <a:latin typeface="+mn-lt"/>
          <a:ea typeface="+mn-ea"/>
          <a:cs typeface="+mn-cs"/>
        </a:defRPr>
      </a:lvl3pPr>
      <a:lvl4pPr marL="327592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4pPr>
      <a:lvl5pPr marL="421190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5pPr>
      <a:lvl6pPr marL="514788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6pPr>
      <a:lvl7pPr marL="608386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7pPr>
      <a:lvl8pPr marL="701984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8pPr>
      <a:lvl9pPr marL="795582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1pPr>
      <a:lvl2pPr marL="93598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2pPr>
      <a:lvl3pPr marL="187196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3pPr>
      <a:lvl4pPr marL="280794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4pPr>
      <a:lvl5pPr marL="374391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5pPr>
      <a:lvl6pPr marL="467989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6pPr>
      <a:lvl7pPr marL="561587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7pPr>
      <a:lvl8pPr marL="655185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8pPr>
      <a:lvl9pPr marL="748783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コンピューターのスクリーンショッ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07A56C55-EF5C-D9F9-6AE0-155C8DEE10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" y="0"/>
            <a:ext cx="18718059" cy="140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6127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3" baseType="lpstr"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大洞印刷株式会社</dc:creator>
  <cp:lastModifiedBy>大洞印刷株式会社</cp:lastModifiedBy>
  <cp:revision>4</cp:revision>
  <dcterms:created xsi:type="dcterms:W3CDTF">2022-02-17T05:28:34Z</dcterms:created>
  <dcterms:modified xsi:type="dcterms:W3CDTF">2025-03-25T05:11:23Z</dcterms:modified>
</cp:coreProperties>
</file>