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3" r:id="rId1"/>
  </p:sldMasterIdLst>
  <p:sldIdLst>
    <p:sldId id="256" r:id="rId2"/>
  </p:sldIdLst>
  <p:sldSz cx="23399750" cy="162004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76" autoAdjust="0"/>
    <p:restoredTop sz="94660"/>
  </p:normalViewPr>
  <p:slideViewPr>
    <p:cSldViewPr snapToGrid="0">
      <p:cViewPr varScale="1">
        <p:scale>
          <a:sx n="55" d="100"/>
          <a:sy n="55" d="100"/>
        </p:scale>
        <p:origin x="1158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4981" y="2651323"/>
            <a:ext cx="19889788" cy="5640152"/>
          </a:xfrm>
        </p:spPr>
        <p:txBody>
          <a:bodyPr anchor="b"/>
          <a:lstStyle>
            <a:lvl1pPr algn="ctr">
              <a:defRPr sz="14174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24969" y="8508981"/>
            <a:ext cx="17549813" cy="3911355"/>
          </a:xfrm>
        </p:spPr>
        <p:txBody>
          <a:bodyPr/>
          <a:lstStyle>
            <a:lvl1pPr marL="0" indent="0" algn="ctr">
              <a:buNone/>
              <a:defRPr sz="5670"/>
            </a:lvl1pPr>
            <a:lvl2pPr marL="1080044" indent="0" algn="ctr">
              <a:buNone/>
              <a:defRPr sz="4725"/>
            </a:lvl2pPr>
            <a:lvl3pPr marL="2160087" indent="0" algn="ctr">
              <a:buNone/>
              <a:defRPr sz="4252"/>
            </a:lvl3pPr>
            <a:lvl4pPr marL="3240131" indent="0" algn="ctr">
              <a:buNone/>
              <a:defRPr sz="3780"/>
            </a:lvl4pPr>
            <a:lvl5pPr marL="4320174" indent="0" algn="ctr">
              <a:buNone/>
              <a:defRPr sz="3780"/>
            </a:lvl5pPr>
            <a:lvl6pPr marL="5400218" indent="0" algn="ctr">
              <a:buNone/>
              <a:defRPr sz="3780"/>
            </a:lvl6pPr>
            <a:lvl7pPr marL="6480261" indent="0" algn="ctr">
              <a:buNone/>
              <a:defRPr sz="3780"/>
            </a:lvl7pPr>
            <a:lvl8pPr marL="7560305" indent="0" algn="ctr">
              <a:buNone/>
              <a:defRPr sz="3780"/>
            </a:lvl8pPr>
            <a:lvl9pPr marL="8640348" indent="0" algn="ctr">
              <a:buNone/>
              <a:defRPr sz="378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39603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14382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6745447" y="862524"/>
            <a:ext cx="5045571" cy="13729122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08734" y="862524"/>
            <a:ext cx="14844216" cy="13729122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09457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64263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05266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6547" y="4038864"/>
            <a:ext cx="20182284" cy="6738931"/>
          </a:xfrm>
        </p:spPr>
        <p:txBody>
          <a:bodyPr anchor="b"/>
          <a:lstStyle>
            <a:lvl1pPr>
              <a:defRPr sz="14174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96547" y="10841548"/>
            <a:ext cx="20182284" cy="3543845"/>
          </a:xfrm>
        </p:spPr>
        <p:txBody>
          <a:bodyPr/>
          <a:lstStyle>
            <a:lvl1pPr marL="0" indent="0">
              <a:buNone/>
              <a:defRPr sz="5670">
                <a:solidFill>
                  <a:schemeClr val="tx1"/>
                </a:solidFill>
              </a:defRPr>
            </a:lvl1pPr>
            <a:lvl2pPr marL="1080044" indent="0">
              <a:buNone/>
              <a:defRPr sz="4725">
                <a:solidFill>
                  <a:schemeClr val="tx1">
                    <a:tint val="75000"/>
                  </a:schemeClr>
                </a:solidFill>
              </a:defRPr>
            </a:lvl2pPr>
            <a:lvl3pPr marL="2160087" indent="0">
              <a:buNone/>
              <a:defRPr sz="4252">
                <a:solidFill>
                  <a:schemeClr val="tx1">
                    <a:tint val="75000"/>
                  </a:schemeClr>
                </a:solidFill>
              </a:defRPr>
            </a:lvl3pPr>
            <a:lvl4pPr marL="3240131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4pPr>
            <a:lvl5pPr marL="4320174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5pPr>
            <a:lvl6pPr marL="5400218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6pPr>
            <a:lvl7pPr marL="6480261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7pPr>
            <a:lvl8pPr marL="7560305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8pPr>
            <a:lvl9pPr marL="8640348" indent="0">
              <a:buNone/>
              <a:defRPr sz="37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7360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08733" y="4312617"/>
            <a:ext cx="9944894" cy="10279029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846123" y="4312617"/>
            <a:ext cx="9944894" cy="10279029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3/25/2025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37879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1781" y="862527"/>
            <a:ext cx="20182284" cy="3131336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11783" y="3971359"/>
            <a:ext cx="9899190" cy="1946301"/>
          </a:xfrm>
        </p:spPr>
        <p:txBody>
          <a:bodyPr anchor="b"/>
          <a:lstStyle>
            <a:lvl1pPr marL="0" indent="0">
              <a:buNone/>
              <a:defRPr sz="5670" b="1"/>
            </a:lvl1pPr>
            <a:lvl2pPr marL="1080044" indent="0">
              <a:buNone/>
              <a:defRPr sz="4725" b="1"/>
            </a:lvl2pPr>
            <a:lvl3pPr marL="2160087" indent="0">
              <a:buNone/>
              <a:defRPr sz="4252" b="1"/>
            </a:lvl3pPr>
            <a:lvl4pPr marL="3240131" indent="0">
              <a:buNone/>
              <a:defRPr sz="3780" b="1"/>
            </a:lvl4pPr>
            <a:lvl5pPr marL="4320174" indent="0">
              <a:buNone/>
              <a:defRPr sz="3780" b="1"/>
            </a:lvl5pPr>
            <a:lvl6pPr marL="5400218" indent="0">
              <a:buNone/>
              <a:defRPr sz="3780" b="1"/>
            </a:lvl6pPr>
            <a:lvl7pPr marL="6480261" indent="0">
              <a:buNone/>
              <a:defRPr sz="3780" b="1"/>
            </a:lvl7pPr>
            <a:lvl8pPr marL="7560305" indent="0">
              <a:buNone/>
              <a:defRPr sz="3780" b="1"/>
            </a:lvl8pPr>
            <a:lvl9pPr marL="8640348" indent="0">
              <a:buNone/>
              <a:defRPr sz="378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11783" y="5917660"/>
            <a:ext cx="9899190" cy="870398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846124" y="3971359"/>
            <a:ext cx="9947942" cy="1946301"/>
          </a:xfrm>
        </p:spPr>
        <p:txBody>
          <a:bodyPr anchor="b"/>
          <a:lstStyle>
            <a:lvl1pPr marL="0" indent="0">
              <a:buNone/>
              <a:defRPr sz="5670" b="1"/>
            </a:lvl1pPr>
            <a:lvl2pPr marL="1080044" indent="0">
              <a:buNone/>
              <a:defRPr sz="4725" b="1"/>
            </a:lvl2pPr>
            <a:lvl3pPr marL="2160087" indent="0">
              <a:buNone/>
              <a:defRPr sz="4252" b="1"/>
            </a:lvl3pPr>
            <a:lvl4pPr marL="3240131" indent="0">
              <a:buNone/>
              <a:defRPr sz="3780" b="1"/>
            </a:lvl4pPr>
            <a:lvl5pPr marL="4320174" indent="0">
              <a:buNone/>
              <a:defRPr sz="3780" b="1"/>
            </a:lvl5pPr>
            <a:lvl6pPr marL="5400218" indent="0">
              <a:buNone/>
              <a:defRPr sz="3780" b="1"/>
            </a:lvl6pPr>
            <a:lvl7pPr marL="6480261" indent="0">
              <a:buNone/>
              <a:defRPr sz="3780" b="1"/>
            </a:lvl7pPr>
            <a:lvl8pPr marL="7560305" indent="0">
              <a:buNone/>
              <a:defRPr sz="3780" b="1"/>
            </a:lvl8pPr>
            <a:lvl9pPr marL="8640348" indent="0">
              <a:buNone/>
              <a:defRPr sz="378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846124" y="5917660"/>
            <a:ext cx="9947942" cy="870398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3/25/2025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85553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3/25/2025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4086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3/25/2025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80453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1781" y="1080029"/>
            <a:ext cx="7547028" cy="3780102"/>
          </a:xfrm>
        </p:spPr>
        <p:txBody>
          <a:bodyPr anchor="b"/>
          <a:lstStyle>
            <a:lvl1pPr>
              <a:defRPr sz="755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47942" y="2332567"/>
            <a:ext cx="11846123" cy="11512811"/>
          </a:xfrm>
        </p:spPr>
        <p:txBody>
          <a:bodyPr/>
          <a:lstStyle>
            <a:lvl1pPr>
              <a:defRPr sz="7559"/>
            </a:lvl1pPr>
            <a:lvl2pPr>
              <a:defRPr sz="6614"/>
            </a:lvl2pPr>
            <a:lvl3pPr>
              <a:defRPr sz="5670"/>
            </a:lvl3pPr>
            <a:lvl4pPr>
              <a:defRPr sz="4725"/>
            </a:lvl4pPr>
            <a:lvl5pPr>
              <a:defRPr sz="4725"/>
            </a:lvl5pPr>
            <a:lvl6pPr>
              <a:defRPr sz="4725"/>
            </a:lvl6pPr>
            <a:lvl7pPr>
              <a:defRPr sz="4725"/>
            </a:lvl7pPr>
            <a:lvl8pPr>
              <a:defRPr sz="4725"/>
            </a:lvl8pPr>
            <a:lvl9pPr>
              <a:defRPr sz="4725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11781" y="4860131"/>
            <a:ext cx="7547028" cy="9003995"/>
          </a:xfrm>
        </p:spPr>
        <p:txBody>
          <a:bodyPr/>
          <a:lstStyle>
            <a:lvl1pPr marL="0" indent="0">
              <a:buNone/>
              <a:defRPr sz="3780"/>
            </a:lvl1pPr>
            <a:lvl2pPr marL="1080044" indent="0">
              <a:buNone/>
              <a:defRPr sz="3307"/>
            </a:lvl2pPr>
            <a:lvl3pPr marL="2160087" indent="0">
              <a:buNone/>
              <a:defRPr sz="2835"/>
            </a:lvl3pPr>
            <a:lvl4pPr marL="3240131" indent="0">
              <a:buNone/>
              <a:defRPr sz="2362"/>
            </a:lvl4pPr>
            <a:lvl5pPr marL="4320174" indent="0">
              <a:buNone/>
              <a:defRPr sz="2362"/>
            </a:lvl5pPr>
            <a:lvl6pPr marL="5400218" indent="0">
              <a:buNone/>
              <a:defRPr sz="2362"/>
            </a:lvl6pPr>
            <a:lvl7pPr marL="6480261" indent="0">
              <a:buNone/>
              <a:defRPr sz="2362"/>
            </a:lvl7pPr>
            <a:lvl8pPr marL="7560305" indent="0">
              <a:buNone/>
              <a:defRPr sz="2362"/>
            </a:lvl8pPr>
            <a:lvl9pPr marL="8640348" indent="0">
              <a:buNone/>
              <a:defRPr sz="2362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3/25/2025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80816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1781" y="1080029"/>
            <a:ext cx="7547028" cy="3780102"/>
          </a:xfrm>
        </p:spPr>
        <p:txBody>
          <a:bodyPr anchor="b"/>
          <a:lstStyle>
            <a:lvl1pPr>
              <a:defRPr sz="755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947942" y="2332567"/>
            <a:ext cx="11846123" cy="11512811"/>
          </a:xfrm>
        </p:spPr>
        <p:txBody>
          <a:bodyPr anchor="t"/>
          <a:lstStyle>
            <a:lvl1pPr marL="0" indent="0">
              <a:buNone/>
              <a:defRPr sz="7559"/>
            </a:lvl1pPr>
            <a:lvl2pPr marL="1080044" indent="0">
              <a:buNone/>
              <a:defRPr sz="6614"/>
            </a:lvl2pPr>
            <a:lvl3pPr marL="2160087" indent="0">
              <a:buNone/>
              <a:defRPr sz="5670"/>
            </a:lvl3pPr>
            <a:lvl4pPr marL="3240131" indent="0">
              <a:buNone/>
              <a:defRPr sz="4725"/>
            </a:lvl4pPr>
            <a:lvl5pPr marL="4320174" indent="0">
              <a:buNone/>
              <a:defRPr sz="4725"/>
            </a:lvl5pPr>
            <a:lvl6pPr marL="5400218" indent="0">
              <a:buNone/>
              <a:defRPr sz="4725"/>
            </a:lvl6pPr>
            <a:lvl7pPr marL="6480261" indent="0">
              <a:buNone/>
              <a:defRPr sz="4725"/>
            </a:lvl7pPr>
            <a:lvl8pPr marL="7560305" indent="0">
              <a:buNone/>
              <a:defRPr sz="4725"/>
            </a:lvl8pPr>
            <a:lvl9pPr marL="8640348" indent="0">
              <a:buNone/>
              <a:defRPr sz="4725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11781" y="4860131"/>
            <a:ext cx="7547028" cy="9003995"/>
          </a:xfrm>
        </p:spPr>
        <p:txBody>
          <a:bodyPr/>
          <a:lstStyle>
            <a:lvl1pPr marL="0" indent="0">
              <a:buNone/>
              <a:defRPr sz="3780"/>
            </a:lvl1pPr>
            <a:lvl2pPr marL="1080044" indent="0">
              <a:buNone/>
              <a:defRPr sz="3307"/>
            </a:lvl2pPr>
            <a:lvl3pPr marL="2160087" indent="0">
              <a:buNone/>
              <a:defRPr sz="2835"/>
            </a:lvl3pPr>
            <a:lvl4pPr marL="3240131" indent="0">
              <a:buNone/>
              <a:defRPr sz="2362"/>
            </a:lvl4pPr>
            <a:lvl5pPr marL="4320174" indent="0">
              <a:buNone/>
              <a:defRPr sz="2362"/>
            </a:lvl5pPr>
            <a:lvl6pPr marL="5400218" indent="0">
              <a:buNone/>
              <a:defRPr sz="2362"/>
            </a:lvl6pPr>
            <a:lvl7pPr marL="6480261" indent="0">
              <a:buNone/>
              <a:defRPr sz="2362"/>
            </a:lvl7pPr>
            <a:lvl8pPr marL="7560305" indent="0">
              <a:buNone/>
              <a:defRPr sz="2362"/>
            </a:lvl8pPr>
            <a:lvl9pPr marL="8640348" indent="0">
              <a:buNone/>
              <a:defRPr sz="2362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3/25/2025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7352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08733" y="862527"/>
            <a:ext cx="20182284" cy="31313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8733" y="4312617"/>
            <a:ext cx="20182284" cy="102790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08733" y="15015410"/>
            <a:ext cx="5264944" cy="8625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3/25/2025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751167" y="15015410"/>
            <a:ext cx="7897416" cy="8625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526073" y="15015410"/>
            <a:ext cx="5264944" cy="8625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4759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</p:sldLayoutIdLst>
  <p:txStyles>
    <p:titleStyle>
      <a:lvl1pPr algn="l" defTabSz="2160087" rtl="0" eaLnBrk="1" latinLnBrk="0" hangingPunct="1">
        <a:lnSpc>
          <a:spcPct val="90000"/>
        </a:lnSpc>
        <a:spcBef>
          <a:spcPct val="0"/>
        </a:spcBef>
        <a:buNone/>
        <a:defRPr kumimoji="1" sz="1039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0022" indent="-540022" algn="l" defTabSz="2160087" rtl="0" eaLnBrk="1" latinLnBrk="0" hangingPunct="1">
        <a:lnSpc>
          <a:spcPct val="90000"/>
        </a:lnSpc>
        <a:spcBef>
          <a:spcPts val="2362"/>
        </a:spcBef>
        <a:buFont typeface="Arial" panose="020B0604020202020204" pitchFamily="34" charset="0"/>
        <a:buChar char="•"/>
        <a:defRPr kumimoji="1" sz="6614" kern="1200">
          <a:solidFill>
            <a:schemeClr val="tx1"/>
          </a:solidFill>
          <a:latin typeface="+mn-lt"/>
          <a:ea typeface="+mn-ea"/>
          <a:cs typeface="+mn-cs"/>
        </a:defRPr>
      </a:lvl1pPr>
      <a:lvl2pPr marL="1620065" indent="-540022" algn="l" defTabSz="2160087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kumimoji="1" sz="5670" kern="1200">
          <a:solidFill>
            <a:schemeClr val="tx1"/>
          </a:solidFill>
          <a:latin typeface="+mn-lt"/>
          <a:ea typeface="+mn-ea"/>
          <a:cs typeface="+mn-cs"/>
        </a:defRPr>
      </a:lvl2pPr>
      <a:lvl3pPr marL="2700109" indent="-540022" algn="l" defTabSz="2160087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kumimoji="1" sz="4725" kern="1200">
          <a:solidFill>
            <a:schemeClr val="tx1"/>
          </a:solidFill>
          <a:latin typeface="+mn-lt"/>
          <a:ea typeface="+mn-ea"/>
          <a:cs typeface="+mn-cs"/>
        </a:defRPr>
      </a:lvl3pPr>
      <a:lvl4pPr marL="3780152" indent="-540022" algn="l" defTabSz="2160087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kumimoji="1" sz="4252" kern="1200">
          <a:solidFill>
            <a:schemeClr val="tx1"/>
          </a:solidFill>
          <a:latin typeface="+mn-lt"/>
          <a:ea typeface="+mn-ea"/>
          <a:cs typeface="+mn-cs"/>
        </a:defRPr>
      </a:lvl4pPr>
      <a:lvl5pPr marL="4860196" indent="-540022" algn="l" defTabSz="2160087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kumimoji="1" sz="4252" kern="1200">
          <a:solidFill>
            <a:schemeClr val="tx1"/>
          </a:solidFill>
          <a:latin typeface="+mn-lt"/>
          <a:ea typeface="+mn-ea"/>
          <a:cs typeface="+mn-cs"/>
        </a:defRPr>
      </a:lvl5pPr>
      <a:lvl6pPr marL="5940240" indent="-540022" algn="l" defTabSz="2160087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kumimoji="1" sz="4252" kern="1200">
          <a:solidFill>
            <a:schemeClr val="tx1"/>
          </a:solidFill>
          <a:latin typeface="+mn-lt"/>
          <a:ea typeface="+mn-ea"/>
          <a:cs typeface="+mn-cs"/>
        </a:defRPr>
      </a:lvl6pPr>
      <a:lvl7pPr marL="7020283" indent="-540022" algn="l" defTabSz="2160087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kumimoji="1" sz="4252" kern="1200">
          <a:solidFill>
            <a:schemeClr val="tx1"/>
          </a:solidFill>
          <a:latin typeface="+mn-lt"/>
          <a:ea typeface="+mn-ea"/>
          <a:cs typeface="+mn-cs"/>
        </a:defRPr>
      </a:lvl7pPr>
      <a:lvl8pPr marL="8100327" indent="-540022" algn="l" defTabSz="2160087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kumimoji="1" sz="4252" kern="1200">
          <a:solidFill>
            <a:schemeClr val="tx1"/>
          </a:solidFill>
          <a:latin typeface="+mn-lt"/>
          <a:ea typeface="+mn-ea"/>
          <a:cs typeface="+mn-cs"/>
        </a:defRPr>
      </a:lvl8pPr>
      <a:lvl9pPr marL="9180370" indent="-540022" algn="l" defTabSz="2160087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kumimoji="1" sz="425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60087" rtl="0" eaLnBrk="1" latinLnBrk="0" hangingPunct="1">
        <a:defRPr kumimoji="1" sz="4252" kern="1200">
          <a:solidFill>
            <a:schemeClr val="tx1"/>
          </a:solidFill>
          <a:latin typeface="+mn-lt"/>
          <a:ea typeface="+mn-ea"/>
          <a:cs typeface="+mn-cs"/>
        </a:defRPr>
      </a:lvl1pPr>
      <a:lvl2pPr marL="1080044" algn="l" defTabSz="2160087" rtl="0" eaLnBrk="1" latinLnBrk="0" hangingPunct="1">
        <a:defRPr kumimoji="1" sz="4252" kern="1200">
          <a:solidFill>
            <a:schemeClr val="tx1"/>
          </a:solidFill>
          <a:latin typeface="+mn-lt"/>
          <a:ea typeface="+mn-ea"/>
          <a:cs typeface="+mn-cs"/>
        </a:defRPr>
      </a:lvl2pPr>
      <a:lvl3pPr marL="2160087" algn="l" defTabSz="2160087" rtl="0" eaLnBrk="1" latinLnBrk="0" hangingPunct="1">
        <a:defRPr kumimoji="1" sz="4252" kern="1200">
          <a:solidFill>
            <a:schemeClr val="tx1"/>
          </a:solidFill>
          <a:latin typeface="+mn-lt"/>
          <a:ea typeface="+mn-ea"/>
          <a:cs typeface="+mn-cs"/>
        </a:defRPr>
      </a:lvl3pPr>
      <a:lvl4pPr marL="3240131" algn="l" defTabSz="2160087" rtl="0" eaLnBrk="1" latinLnBrk="0" hangingPunct="1">
        <a:defRPr kumimoji="1" sz="4252" kern="1200">
          <a:solidFill>
            <a:schemeClr val="tx1"/>
          </a:solidFill>
          <a:latin typeface="+mn-lt"/>
          <a:ea typeface="+mn-ea"/>
          <a:cs typeface="+mn-cs"/>
        </a:defRPr>
      </a:lvl4pPr>
      <a:lvl5pPr marL="4320174" algn="l" defTabSz="2160087" rtl="0" eaLnBrk="1" latinLnBrk="0" hangingPunct="1">
        <a:defRPr kumimoji="1" sz="4252" kern="1200">
          <a:solidFill>
            <a:schemeClr val="tx1"/>
          </a:solidFill>
          <a:latin typeface="+mn-lt"/>
          <a:ea typeface="+mn-ea"/>
          <a:cs typeface="+mn-cs"/>
        </a:defRPr>
      </a:lvl5pPr>
      <a:lvl6pPr marL="5400218" algn="l" defTabSz="2160087" rtl="0" eaLnBrk="1" latinLnBrk="0" hangingPunct="1">
        <a:defRPr kumimoji="1" sz="4252" kern="1200">
          <a:solidFill>
            <a:schemeClr val="tx1"/>
          </a:solidFill>
          <a:latin typeface="+mn-lt"/>
          <a:ea typeface="+mn-ea"/>
          <a:cs typeface="+mn-cs"/>
        </a:defRPr>
      </a:lvl6pPr>
      <a:lvl7pPr marL="6480261" algn="l" defTabSz="2160087" rtl="0" eaLnBrk="1" latinLnBrk="0" hangingPunct="1">
        <a:defRPr kumimoji="1" sz="4252" kern="1200">
          <a:solidFill>
            <a:schemeClr val="tx1"/>
          </a:solidFill>
          <a:latin typeface="+mn-lt"/>
          <a:ea typeface="+mn-ea"/>
          <a:cs typeface="+mn-cs"/>
        </a:defRPr>
      </a:lvl7pPr>
      <a:lvl8pPr marL="7560305" algn="l" defTabSz="2160087" rtl="0" eaLnBrk="1" latinLnBrk="0" hangingPunct="1">
        <a:defRPr kumimoji="1" sz="4252" kern="1200">
          <a:solidFill>
            <a:schemeClr val="tx1"/>
          </a:solidFill>
          <a:latin typeface="+mn-lt"/>
          <a:ea typeface="+mn-ea"/>
          <a:cs typeface="+mn-cs"/>
        </a:defRPr>
      </a:lvl8pPr>
      <a:lvl9pPr marL="8640348" algn="l" defTabSz="2160087" rtl="0" eaLnBrk="1" latinLnBrk="0" hangingPunct="1">
        <a:defRPr kumimoji="1" sz="425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モニター画面に映るゲーム画面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31315777-9290-2ADC-7202-6632DB28F2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5"/>
            <a:ext cx="23399750" cy="16199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6127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84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大洞印刷株式会社</dc:creator>
  <cp:lastModifiedBy>大洞印刷株式会社</cp:lastModifiedBy>
  <cp:revision>6</cp:revision>
  <dcterms:created xsi:type="dcterms:W3CDTF">2022-02-17T05:28:34Z</dcterms:created>
  <dcterms:modified xsi:type="dcterms:W3CDTF">2025-03-25T05:35:32Z</dcterms:modified>
</cp:coreProperties>
</file>