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3"/>
  </p:notesMasterIdLst>
  <p:sldIdLst>
    <p:sldId id="256" r:id="rId2"/>
  </p:sldIdLst>
  <p:sldSz cx="18719800" cy="140398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 autoAdjust="0"/>
    <p:restoredTop sz="94660"/>
  </p:normalViewPr>
  <p:slideViewPr>
    <p:cSldViewPr snapToGrid="0">
      <p:cViewPr varScale="1">
        <p:scale>
          <a:sx n="55" d="100"/>
          <a:sy n="55" d="100"/>
        </p:scale>
        <p:origin x="7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7AB15-E483-4E3F-9506-2880C6D9285D}" type="datetimeFigureOut">
              <a:rPr kumimoji="1" lang="ja-JP" altLang="en-US" smtClean="0"/>
              <a:t>2025/7/11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0C224-6100-4C61-BC55-F4AC516C899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433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546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85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1871960" rtl="0" eaLnBrk="1" latinLnBrk="0" hangingPunct="1">
        <a:lnSpc>
          <a:spcPct val="90000"/>
        </a:lnSpc>
        <a:spcBef>
          <a:spcPct val="0"/>
        </a:spcBef>
        <a:buNone/>
        <a:defRPr kumimoji="1" sz="900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7990" indent="-467990" algn="l" defTabSz="1871960" rtl="0" eaLnBrk="1" latinLnBrk="0" hangingPunct="1">
        <a:lnSpc>
          <a:spcPct val="90000"/>
        </a:lnSpc>
        <a:spcBef>
          <a:spcPts val="2047"/>
        </a:spcBef>
        <a:buFont typeface="Arial" panose="020B0604020202020204" pitchFamily="34" charset="0"/>
        <a:buChar char="•"/>
        <a:defRPr kumimoji="1" sz="5732" kern="1200">
          <a:solidFill>
            <a:schemeClr val="tx1"/>
          </a:solidFill>
          <a:latin typeface="+mn-lt"/>
          <a:ea typeface="+mn-ea"/>
          <a:cs typeface="+mn-cs"/>
        </a:defRPr>
      </a:lvl1pPr>
      <a:lvl2pPr marL="140397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913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4094" kern="1200">
          <a:solidFill>
            <a:schemeClr val="tx1"/>
          </a:solidFill>
          <a:latin typeface="+mn-lt"/>
          <a:ea typeface="+mn-ea"/>
          <a:cs typeface="+mn-cs"/>
        </a:defRPr>
      </a:lvl3pPr>
      <a:lvl4pPr marL="32759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421190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514788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608386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701984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955829" indent="-467990" algn="l" defTabSz="1871960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1pPr>
      <a:lvl2pPr marL="93598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2pPr>
      <a:lvl3pPr marL="187196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3pPr>
      <a:lvl4pPr marL="2807940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4pPr>
      <a:lvl5pPr marL="374391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5pPr>
      <a:lvl6pPr marL="467989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6pPr>
      <a:lvl7pPr marL="561587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7pPr>
      <a:lvl8pPr marL="655185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8pPr>
      <a:lvl9pPr marL="7487839" algn="l" defTabSz="1871960" rtl="0" eaLnBrk="1" latinLnBrk="0" hangingPunct="1">
        <a:defRPr kumimoji="1" sz="36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グラフィカル ユーザー インターフェイス, テキスト">
            <a:extLst>
              <a:ext uri="{FF2B5EF4-FFF2-40B4-BE49-F238E27FC236}">
                <a16:creationId xmlns:a16="http://schemas.microsoft.com/office/drawing/2014/main" id="{5DBD7C32-4A72-422A-3CD0-4973212A2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" y="0"/>
            <a:ext cx="18718059" cy="1403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12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大洞印刷株式会社</dc:creator>
  <cp:lastModifiedBy>大洞印刷株式会社</cp:lastModifiedBy>
  <cp:revision>7</cp:revision>
  <dcterms:created xsi:type="dcterms:W3CDTF">2022-02-17T05:28:34Z</dcterms:created>
  <dcterms:modified xsi:type="dcterms:W3CDTF">2025-07-11T08:43:03Z</dcterms:modified>
</cp:coreProperties>
</file>