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sldIdLst>
    <p:sldId id="256" r:id="rId2"/>
  </p:sldIdLst>
  <p:sldSz cx="18719800" cy="140398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55" d="100"/>
          <a:sy n="55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546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871960" rtl="0" eaLnBrk="1" latinLnBrk="0" hangingPunct="1">
        <a:lnSpc>
          <a:spcPct val="90000"/>
        </a:lnSpc>
        <a:spcBef>
          <a:spcPct val="0"/>
        </a:spcBef>
        <a:buNone/>
        <a:defRPr kumimoji="1" sz="90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871960" rtl="0" eaLnBrk="1" latinLnBrk="0" hangingPunct="1">
        <a:lnSpc>
          <a:spcPct val="90000"/>
        </a:lnSpc>
        <a:spcBef>
          <a:spcPts val="2047"/>
        </a:spcBef>
        <a:buFont typeface="Arial" panose="020B0604020202020204" pitchFamily="34" charset="0"/>
        <a:buChar char="•"/>
        <a:defRPr kumimoji="1"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40397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913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3pPr>
      <a:lvl4pPr marL="32759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421190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514788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608386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701984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9558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2pPr>
      <a:lvl3pPr marL="187196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3pPr>
      <a:lvl4pPr marL="280794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374391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467989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561587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655185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48783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">
            <a:extLst>
              <a:ext uri="{FF2B5EF4-FFF2-40B4-BE49-F238E27FC236}">
                <a16:creationId xmlns:a16="http://schemas.microsoft.com/office/drawing/2014/main" id="{1C402890-EB5A-6E6A-919F-8F913AA2B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" y="0"/>
            <a:ext cx="18718059" cy="140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12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6</cp:revision>
  <dcterms:created xsi:type="dcterms:W3CDTF">2022-02-17T05:28:34Z</dcterms:created>
  <dcterms:modified xsi:type="dcterms:W3CDTF">2025-07-11T08:45:44Z</dcterms:modified>
</cp:coreProperties>
</file>